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ED4FDDF-4CC2-4F0D-ABB7-DF83BA77E505}" type="datetimeFigureOut">
              <a:rPr lang="en-NZ"/>
              <a:pPr>
                <a:defRPr/>
              </a:pPr>
              <a:t>17/02/2014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0CEA68-B976-4217-8CC5-BC9C3B0047D7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726618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026C15E9-EB2E-4CAF-AA1C-068C46671C9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65212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0A2FEBE-1C26-400B-BD7B-B1E8157A12D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88639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54F2737-EA13-43ED-B550-910E40FD540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77290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27801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79539C2-7B0C-413D-9A6A-8F03BDAB0CC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23842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A8C4525-A6C9-4CA1-BB4A-832861631FA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60331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BF1F08E-1418-4234-9A4A-80DCE9EF55B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293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5CEBA40-9876-40A2-A177-15457201A89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02561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D03A769-0A94-43A4-8765-C647F425EF7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42136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3ABF6CF-9A2F-4443-901C-5302D21CD0A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8643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A4AA7D9-5C6E-4BC2-946C-A715AFE6EB2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88642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Save, O God, by your great name,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vindicate me, blot out blame.</a:t>
            </a:r>
            <a:endParaRPr lang="en-NZ" dirty="0"/>
          </a:p>
          <a:p>
            <a:r>
              <a:rPr lang="en-GB" dirty="0"/>
              <a:t>	Lord, my earnest praying hear,</a:t>
            </a:r>
            <a:endParaRPr lang="en-NZ" dirty="0"/>
          </a:p>
          <a:p>
            <a:r>
              <a:rPr lang="en-GB" dirty="0"/>
              <a:t>		to my pleading words give ear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54]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GB" dirty="0"/>
              <a:t>Strangers are attacking me;</a:t>
            </a:r>
            <a:endParaRPr lang="en-NZ" dirty="0"/>
          </a:p>
          <a:p>
            <a:r>
              <a:rPr lang="en-GB" dirty="0"/>
              <a:t>		from their violence set me free.</a:t>
            </a:r>
            <a:endParaRPr lang="en-NZ" dirty="0"/>
          </a:p>
          <a:p>
            <a:r>
              <a:rPr lang="en-GB" dirty="0"/>
              <a:t>	From their life the Lord they’ve banned,</a:t>
            </a:r>
            <a:endParaRPr lang="en-NZ" dirty="0"/>
          </a:p>
          <a:p>
            <a:r>
              <a:rPr lang="en-GB" dirty="0"/>
              <a:t>		but to me God is at hand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God, the Lord, sustains my soul;</a:t>
            </a:r>
            <a:endParaRPr lang="en-NZ" dirty="0"/>
          </a:p>
          <a:p>
            <a:r>
              <a:rPr lang="en-GB" dirty="0"/>
              <a:t>		evil deeds back on them roll;</a:t>
            </a:r>
            <a:endParaRPr lang="en-NZ" dirty="0"/>
          </a:p>
          <a:p>
            <a:r>
              <a:rPr lang="en-GB" dirty="0"/>
              <a:t>	’</a:t>
            </a:r>
            <a:r>
              <a:rPr lang="en-GB" dirty="0" err="1"/>
              <a:t>gainst</a:t>
            </a:r>
            <a:r>
              <a:rPr lang="en-GB" dirty="0"/>
              <a:t> my foes the Lord defends,</a:t>
            </a:r>
            <a:endParaRPr lang="en-NZ" dirty="0"/>
          </a:p>
          <a:p>
            <a:r>
              <a:rPr lang="en-GB" dirty="0"/>
              <a:t>		and my praise to him ascends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33704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I give thanks unto your name;</a:t>
            </a:r>
            <a:endParaRPr lang="en-NZ" dirty="0"/>
          </a:p>
          <a:p>
            <a:r>
              <a:rPr lang="en-GB" dirty="0"/>
              <a:t>		it is good beyond all blame.</a:t>
            </a:r>
            <a:endParaRPr lang="en-NZ" dirty="0"/>
          </a:p>
          <a:p>
            <a:r>
              <a:rPr lang="en-GB" cap="all" dirty="0"/>
              <a:t>	G</a:t>
            </a:r>
            <a:r>
              <a:rPr lang="en-GB" sz="2400" cap="all" dirty="0"/>
              <a:t>od</a:t>
            </a:r>
            <a:r>
              <a:rPr lang="en-GB" dirty="0"/>
              <a:t> delivered me from grief;</a:t>
            </a:r>
            <a:endParaRPr lang="en-NZ" dirty="0"/>
          </a:p>
          <a:p>
            <a:r>
              <a:rPr lang="en-GB" dirty="0"/>
              <a:t>		I now celebrate relief</a:t>
            </a:r>
            <a:r>
              <a:rPr lang="en-GB" dirty="0" smtClean="0"/>
              <a:t>!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54</a:t>
            </a:r>
            <a:endParaRPr lang="en-NZ" altLang="en-US" sz="1000" dirty="0"/>
          </a:p>
          <a:p>
            <a:pPr algn="r"/>
            <a:r>
              <a:rPr lang="en-GB" sz="1000" i="1" dirty="0"/>
              <a:t>Projected with permission</a:t>
            </a:r>
            <a:endParaRPr lang="en-NZ" sz="1000" i="1" dirty="0"/>
          </a:p>
          <a:p>
            <a:pPr algn="r"/>
            <a:r>
              <a:rPr lang="en-GB" sz="1000" dirty="0"/>
              <a:t>Text: John </a:t>
            </a:r>
            <a:r>
              <a:rPr lang="en-GB" sz="1000" dirty="0" err="1"/>
              <a:t>Goris</a:t>
            </a:r>
            <a:r>
              <a:rPr lang="en-GB" sz="1000" dirty="0"/>
              <a:t>, 2004, © </a:t>
            </a:r>
            <a:r>
              <a:rPr lang="en-GB" sz="1000" i="1" dirty="0"/>
              <a:t>Sing to the Lord</a:t>
            </a:r>
            <a:r>
              <a:rPr lang="en-GB" sz="1000" dirty="0"/>
              <a:t>, 2008</a:t>
            </a:r>
            <a:endParaRPr lang="en-NZ" sz="1000" dirty="0"/>
          </a:p>
          <a:p>
            <a:pPr algn="r"/>
            <a:r>
              <a:rPr lang="en-GB" sz="1000" dirty="0"/>
              <a:t>Tune: John B. Dykes, 1862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43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2014-02-17T07:44:46Z</dcterms:created>
  <dcterms:modified xsi:type="dcterms:W3CDTF">2014-02-17T07:46:12Z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